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sldIdLst>
    <p:sldId id="422" r:id="rId2"/>
    <p:sldId id="514" r:id="rId3"/>
    <p:sldId id="517" r:id="rId4"/>
    <p:sldId id="518" r:id="rId5"/>
    <p:sldId id="272" r:id="rId6"/>
    <p:sldId id="294" r:id="rId7"/>
    <p:sldId id="295" r:id="rId8"/>
    <p:sldId id="296" r:id="rId9"/>
    <p:sldId id="297" r:id="rId10"/>
    <p:sldId id="298" r:id="rId11"/>
    <p:sldId id="535" r:id="rId12"/>
    <p:sldId id="558" r:id="rId13"/>
    <p:sldId id="559" r:id="rId14"/>
    <p:sldId id="560" r:id="rId15"/>
    <p:sldId id="561" r:id="rId1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00"/>
    <a:srgbClr val="0000CC"/>
    <a:srgbClr val="4A713F"/>
    <a:srgbClr val="629654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88" autoAdjust="0"/>
    <p:restoredTop sz="94660"/>
  </p:normalViewPr>
  <p:slideViewPr>
    <p:cSldViewPr>
      <p:cViewPr>
        <p:scale>
          <a:sx n="100" d="100"/>
          <a:sy n="100" d="100"/>
        </p:scale>
        <p:origin x="-25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5FF49F-04B3-402D-B4CC-FB121DD99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212F-C5F3-4322-A6C4-3DFDB0CB4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09DF-8D64-44A0-8E1A-8DF08897E9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6F8A-F860-426A-8056-BF3526312B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3113-43E6-478C-834F-2C2DB1B33D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8BE3-2711-4826-9711-BD0D89C3E0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63FC-7BEF-4811-9852-DA64DB0E48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F548-DDDF-45C1-9DD4-FE8343240B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BA0C-DEC3-4C9D-857D-6B0959E990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33E0-F1BB-4A3D-8724-0D3DD3596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1A12-B8CE-4E19-ABF0-92F241A7F4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B5DE-793C-46E5-9740-4FE6393E1F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rc 1026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554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DA088792-1506-4B9D-98B1-0EC0B4BD07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>
    <p:zo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1258888" y="1631950"/>
          <a:ext cx="6624736" cy="45878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64229"/>
                <a:gridCol w="1832294"/>
                <a:gridCol w="2728213"/>
              </a:tblGrid>
              <a:tr h="5760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CPI  (René Novaes)</a:t>
                      </a:r>
                    </a:p>
                  </a:txBody>
                  <a:tcPr marL="0" marR="0" marT="0" marB="0"/>
                </a:tc>
              </a:tr>
              <a:tr h="623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IBDF + INPE </a:t>
                      </a:r>
                    </a:p>
                  </a:txBody>
                  <a:tcPr/>
                </a:tc>
              </a:tr>
              <a:tr h="639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1988 a 2003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PRODES Analógico</a:t>
                      </a:r>
                    </a:p>
                  </a:txBody>
                  <a:tcPr/>
                </a:tc>
              </a:tr>
              <a:tr h="626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PANAMAZÔNIA  I</a:t>
                      </a:r>
                    </a:p>
                  </a:txBody>
                  <a:tcPr/>
                </a:tc>
              </a:tr>
              <a:tr h="6157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PRODES   Digital</a:t>
                      </a:r>
                    </a:p>
                  </a:txBody>
                  <a:tcPr/>
                </a:tc>
              </a:tr>
              <a:tr h="676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2003 a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DETER</a:t>
                      </a:r>
                    </a:p>
                  </a:txBody>
                  <a:tcPr/>
                </a:tc>
              </a:tr>
              <a:tr h="7746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PANAMAZÔNIA  II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268" name="Retângulo 9"/>
          <p:cNvSpPr>
            <a:spLocks noChangeArrowheads="1"/>
          </p:cNvSpPr>
          <p:nvPr/>
        </p:nvSpPr>
        <p:spPr bwMode="auto">
          <a:xfrm>
            <a:off x="0" y="544513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700" b="1">
                <a:solidFill>
                  <a:srgbClr val="0000CC"/>
                </a:solidFill>
              </a:rPr>
              <a:t>HISTÓRICO DO PRODES_DETER_PANAMAZÔNIA</a:t>
            </a:r>
          </a:p>
        </p:txBody>
      </p:sp>
      <p:sp>
        <p:nvSpPr>
          <p:cNvPr id="39" name="Seta para a direita 4"/>
          <p:cNvSpPr>
            <a:spLocks noChangeArrowheads="1"/>
          </p:cNvSpPr>
          <p:nvPr/>
        </p:nvSpPr>
        <p:spPr bwMode="auto">
          <a:xfrm>
            <a:off x="3924300" y="1792288"/>
            <a:ext cx="876300" cy="303212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Seta para a direita 4"/>
          <p:cNvSpPr>
            <a:spLocks noChangeArrowheads="1"/>
          </p:cNvSpPr>
          <p:nvPr/>
        </p:nvSpPr>
        <p:spPr bwMode="auto">
          <a:xfrm>
            <a:off x="3924300" y="2371725"/>
            <a:ext cx="876300" cy="304800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Seta para a direita 4"/>
          <p:cNvSpPr>
            <a:spLocks noChangeArrowheads="1"/>
          </p:cNvSpPr>
          <p:nvPr/>
        </p:nvSpPr>
        <p:spPr bwMode="auto">
          <a:xfrm>
            <a:off x="3924300" y="3038475"/>
            <a:ext cx="876300" cy="303213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Seta para a direita 4"/>
          <p:cNvSpPr>
            <a:spLocks noChangeArrowheads="1"/>
          </p:cNvSpPr>
          <p:nvPr/>
        </p:nvSpPr>
        <p:spPr bwMode="auto">
          <a:xfrm>
            <a:off x="3919538" y="3651250"/>
            <a:ext cx="876300" cy="304800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Seta para a direita 4"/>
          <p:cNvSpPr>
            <a:spLocks noChangeArrowheads="1"/>
          </p:cNvSpPr>
          <p:nvPr/>
        </p:nvSpPr>
        <p:spPr bwMode="auto">
          <a:xfrm>
            <a:off x="3919538" y="4281488"/>
            <a:ext cx="876300" cy="303212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Seta para a direita 4"/>
          <p:cNvSpPr>
            <a:spLocks noChangeArrowheads="1"/>
          </p:cNvSpPr>
          <p:nvPr/>
        </p:nvSpPr>
        <p:spPr bwMode="auto">
          <a:xfrm>
            <a:off x="3919538" y="4929188"/>
            <a:ext cx="876300" cy="303212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Seta para a direita 4"/>
          <p:cNvSpPr>
            <a:spLocks noChangeArrowheads="1"/>
          </p:cNvSpPr>
          <p:nvPr/>
        </p:nvSpPr>
        <p:spPr bwMode="auto">
          <a:xfrm>
            <a:off x="3919538" y="5614988"/>
            <a:ext cx="876300" cy="304800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5276" name="Retângulo 50"/>
          <p:cNvSpPr>
            <a:spLocks noChangeArrowheads="1"/>
          </p:cNvSpPr>
          <p:nvPr/>
        </p:nvSpPr>
        <p:spPr bwMode="auto">
          <a:xfrm>
            <a:off x="1262063" y="1635125"/>
            <a:ext cx="6613525" cy="3802063"/>
          </a:xfrm>
          <a:prstGeom prst="rect">
            <a:avLst/>
          </a:prstGeom>
          <a:solidFill>
            <a:schemeClr val="accent1">
              <a:alpha val="6313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panamazonia_14"/>
          <p:cNvPicPr preferRelativeResize="0">
            <a:picLocks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228600" y="972000"/>
            <a:ext cx="8701200" cy="5461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357601" y="20608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bg2"/>
                </a:solidFill>
              </a:rPr>
              <a:t>Desmatamento</a:t>
            </a:r>
          </a:p>
          <a:p>
            <a:pPr algn="ctr"/>
            <a:r>
              <a:rPr lang="pt-BR" sz="1800" dirty="0" smtClean="0">
                <a:solidFill>
                  <a:schemeClr val="bg2"/>
                </a:solidFill>
              </a:rPr>
              <a:t> antigo</a:t>
            </a:r>
            <a:endParaRPr lang="pt-BR" sz="1800" dirty="0">
              <a:solidFill>
                <a:schemeClr val="bg2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 bwMode="auto">
          <a:xfrm>
            <a:off x="3419872" y="2708920"/>
            <a:ext cx="504056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8604448" y="3933056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 bwMode="auto">
          <a:xfrm flipH="1">
            <a:off x="5652120" y="2636912"/>
            <a:ext cx="14401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ixaDeTexto 18"/>
          <p:cNvSpPr txBox="1"/>
          <p:nvPr/>
        </p:nvSpPr>
        <p:spPr>
          <a:xfrm>
            <a:off x="5234587" y="206258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bg2"/>
                </a:solidFill>
              </a:rPr>
              <a:t>Desmatamento</a:t>
            </a:r>
          </a:p>
          <a:p>
            <a:pPr algn="ctr"/>
            <a:r>
              <a:rPr lang="pt-BR" sz="1800" dirty="0" smtClean="0">
                <a:solidFill>
                  <a:schemeClr val="bg2"/>
                </a:solidFill>
              </a:rPr>
              <a:t> novo</a:t>
            </a:r>
            <a:endParaRPr lang="pt-BR" sz="1800" dirty="0">
              <a:solidFill>
                <a:schemeClr val="bg2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" y="64440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bg2"/>
                </a:solidFill>
              </a:rPr>
              <a:t>NÃO EXISTE DISTORÇÕES ENTRE OS ARQUIVOS DE : GEOCOVER 2000 e MODIS 2005</a:t>
            </a:r>
            <a:endParaRPr lang="pt-BR" sz="1800" dirty="0">
              <a:solidFill>
                <a:schemeClr val="bg2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3528" y="44624"/>
            <a:ext cx="85574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</a:rPr>
              <a:t>MAPA SOBRE IMAGEM MODIS 2005, MOD09 – R(MIR) G(NIR) B(RED)</a:t>
            </a:r>
          </a:p>
          <a:p>
            <a:pPr algn="ctr" eaLnBrk="1" hangingPunct="1"/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</a:rPr>
              <a:t>Alerta de desmatamento na floresta entre os anos de 2000 e 2005</a:t>
            </a:r>
            <a:endParaRPr lang="pt-BR" sz="2000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475163" y="3079750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>
              <a:solidFill>
                <a:srgbClr val="000099"/>
              </a:solidFill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0" y="212725"/>
            <a:ext cx="9144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DESMATAMENTO NA BORDA EM ANDAMENTO</a:t>
            </a:r>
          </a:p>
        </p:txBody>
      </p:sp>
      <p:pic>
        <p:nvPicPr>
          <p:cNvPr id="105477" name="Picture 5" descr="C:\Temp\MATO_GROSSO_QUEIMADAS\Imagem 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2866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1782" name="Picture 6" descr="C:\Temp\MATO_GROSSO_QUEIMADAS\Imagem 1054.jpg"/>
          <p:cNvPicPr>
            <a:picLocks noChangeAspect="1" noChangeArrowheads="1"/>
          </p:cNvPicPr>
          <p:nvPr/>
        </p:nvPicPr>
        <p:blipFill>
          <a:blip r:embed="rId3" cstate="print"/>
          <a:srcRect l="49977" t="47884" r="23590" b="27777"/>
          <a:stretch>
            <a:fillRect/>
          </a:stretch>
        </p:blipFill>
        <p:spPr bwMode="auto">
          <a:xfrm>
            <a:off x="609600" y="914400"/>
            <a:ext cx="7696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1783" name="Oval 7"/>
          <p:cNvSpPr>
            <a:spLocks noChangeArrowheads="1"/>
          </p:cNvSpPr>
          <p:nvPr/>
        </p:nvSpPr>
        <p:spPr bwMode="auto">
          <a:xfrm>
            <a:off x="5410200" y="3657600"/>
            <a:ext cx="1066800" cy="7620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6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sz="2000">
                <a:solidFill>
                  <a:srgbClr val="000099"/>
                </a:solidFill>
                <a:latin typeface="Arial" pitchFamily="34" charset="0"/>
              </a:rPr>
              <a:t>MAPA  DE  FRAGMENTOS _ FLORESTA  DO ESTADO ACRE - BR</a:t>
            </a:r>
          </a:p>
        </p:txBody>
      </p:sp>
      <p:pic>
        <p:nvPicPr>
          <p:cNvPr id="524291" name="Picture 3" descr="C:\Temp\ACRE1\acre_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762000"/>
            <a:ext cx="6308725" cy="4560888"/>
          </a:xfrm>
          <a:prstGeom prst="rect">
            <a:avLst/>
          </a:prstGeom>
          <a:noFill/>
        </p:spPr>
      </p:pic>
      <p:pic>
        <p:nvPicPr>
          <p:cNvPr id="524292" name="Picture 4" descr="C:\Temp\ACRE1\acre_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4191000"/>
            <a:ext cx="3457575" cy="19827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6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sz="2000">
                <a:solidFill>
                  <a:srgbClr val="000099"/>
                </a:solidFill>
                <a:latin typeface="Arial" pitchFamily="34" charset="0"/>
              </a:rPr>
              <a:t>MAPA  DE  FRAGMENTOS _ FLORESTA  DO ESTADO ACRE - BR</a:t>
            </a:r>
          </a:p>
        </p:txBody>
      </p:sp>
      <p:pic>
        <p:nvPicPr>
          <p:cNvPr id="525315" name="Picture 3" descr="F:\fotos\PA25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714375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6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sz="2000">
                <a:solidFill>
                  <a:srgbClr val="000099"/>
                </a:solidFill>
                <a:latin typeface="Arial" pitchFamily="34" charset="0"/>
              </a:rPr>
              <a:t>MAPA  DE  FRAGMENTOS _ FLORESTA  DO ESTADO ACRE - BR</a:t>
            </a:r>
          </a:p>
        </p:txBody>
      </p:sp>
      <p:pic>
        <p:nvPicPr>
          <p:cNvPr id="526339" name="Picture 3" descr="F:\fotos\PA25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762000"/>
            <a:ext cx="7239000" cy="5429250"/>
          </a:xfrm>
          <a:prstGeom prst="rect">
            <a:avLst/>
          </a:prstGeom>
          <a:noFill/>
        </p:spPr>
      </p:pic>
      <p:sp>
        <p:nvSpPr>
          <p:cNvPr id="526340" name="Line 4"/>
          <p:cNvSpPr>
            <a:spLocks noChangeShapeType="1"/>
          </p:cNvSpPr>
          <p:nvPr/>
        </p:nvSpPr>
        <p:spPr bwMode="auto">
          <a:xfrm flipV="1">
            <a:off x="3505200" y="3962400"/>
            <a:ext cx="762000" cy="2286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26341" name="Line 5"/>
          <p:cNvSpPr>
            <a:spLocks noChangeShapeType="1"/>
          </p:cNvSpPr>
          <p:nvPr/>
        </p:nvSpPr>
        <p:spPr bwMode="auto">
          <a:xfrm flipH="1" flipV="1">
            <a:off x="5943600" y="2667000"/>
            <a:ext cx="644624" cy="257944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6084168" y="2852936"/>
            <a:ext cx="153511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Árvore original</a:t>
            </a:r>
          </a:p>
        </p:txBody>
      </p:sp>
      <p:sp>
        <p:nvSpPr>
          <p:cNvPr id="526343" name="Text Box 7"/>
          <p:cNvSpPr txBox="1">
            <a:spLocks noChangeArrowheads="1"/>
          </p:cNvSpPr>
          <p:nvPr/>
        </p:nvSpPr>
        <p:spPr bwMode="auto">
          <a:xfrm>
            <a:off x="1475656" y="4149080"/>
            <a:ext cx="194151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Embaúba (pioneira)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601856" y="76200"/>
            <a:ext cx="7970451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sz="2000" dirty="0">
                <a:solidFill>
                  <a:srgbClr val="000099"/>
                </a:solidFill>
                <a:latin typeface="Arial" pitchFamily="34" charset="0"/>
              </a:rPr>
              <a:t>ZONEAMENTO DA VEGETAÇÃO DO ACRE PARA O ANO DE 2000</a:t>
            </a:r>
          </a:p>
          <a:p>
            <a:pPr algn="ctr"/>
            <a:r>
              <a:rPr lang="pt-BR" dirty="0">
                <a:solidFill>
                  <a:srgbClr val="0000CC"/>
                </a:solidFill>
              </a:rPr>
              <a:t>(ortorretificado)</a:t>
            </a:r>
          </a:p>
        </p:txBody>
      </p:sp>
      <p:pic>
        <p:nvPicPr>
          <p:cNvPr id="588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163763"/>
            <a:ext cx="4876800" cy="3228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1828800"/>
            <a:ext cx="5181600" cy="3657600"/>
            <a:chOff x="2496" y="1152"/>
            <a:chExt cx="3264" cy="2304"/>
          </a:xfrm>
        </p:grpSpPr>
        <p:pic>
          <p:nvPicPr>
            <p:cNvPr id="58880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1152"/>
              <a:ext cx="3264" cy="23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284" y="1666"/>
              <a:ext cx="1333" cy="1120"/>
              <a:chOff x="4284" y="1666"/>
              <a:chExt cx="1333" cy="1120"/>
            </a:xfrm>
          </p:grpSpPr>
          <p:sp>
            <p:nvSpPr>
              <p:cNvPr id="588807" name="Text Box 7"/>
              <p:cNvSpPr txBox="1">
                <a:spLocks noChangeArrowheads="1"/>
              </p:cNvSpPr>
              <p:nvPr/>
            </p:nvSpPr>
            <p:spPr bwMode="auto">
              <a:xfrm>
                <a:off x="5245" y="1666"/>
                <a:ext cx="37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/>
                  <a:t>84%</a:t>
                </a:r>
              </a:p>
            </p:txBody>
          </p:sp>
          <p:sp>
            <p:nvSpPr>
              <p:cNvPr id="588808" name="Text Box 8"/>
              <p:cNvSpPr txBox="1">
                <a:spLocks noChangeArrowheads="1"/>
              </p:cNvSpPr>
              <p:nvPr/>
            </p:nvSpPr>
            <p:spPr bwMode="auto">
              <a:xfrm>
                <a:off x="4284" y="2105"/>
                <a:ext cx="37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/>
                  <a:t>11%</a:t>
                </a:r>
              </a:p>
            </p:txBody>
          </p:sp>
          <p:sp>
            <p:nvSpPr>
              <p:cNvPr id="588809" name="Text Box 9"/>
              <p:cNvSpPr txBox="1">
                <a:spLocks noChangeArrowheads="1"/>
              </p:cNvSpPr>
              <p:nvPr/>
            </p:nvSpPr>
            <p:spPr bwMode="auto">
              <a:xfrm>
                <a:off x="4284" y="2574"/>
                <a:ext cx="308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/>
                  <a:t>5%</a:t>
                </a: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7"/>
          <p:cNvGrpSpPr>
            <a:grpSpLocks/>
          </p:cNvGrpSpPr>
          <p:nvPr/>
        </p:nvGrpSpPr>
        <p:grpSpPr bwMode="auto">
          <a:xfrm>
            <a:off x="1258888" y="117475"/>
            <a:ext cx="6842125" cy="6264275"/>
            <a:chOff x="1259632" y="215677"/>
            <a:chExt cx="6841504" cy="6264275"/>
          </a:xfrm>
        </p:grpSpPr>
        <p:pic>
          <p:nvPicPr>
            <p:cNvPr id="96260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196752"/>
              <a:ext cx="6570662" cy="528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1" name="Text Box 9"/>
            <p:cNvSpPr txBox="1">
              <a:spLocks noChangeArrowheads="1"/>
            </p:cNvSpPr>
            <p:nvPr/>
          </p:nvSpPr>
          <p:spPr bwMode="auto">
            <a:xfrm>
              <a:off x="1620416" y="215677"/>
              <a:ext cx="64807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spcAft>
                  <a:spcPts val="1000"/>
                </a:spcAft>
              </a:pPr>
              <a:r>
                <a:rPr lang="pt-BR" sz="26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rPr>
                <a:t>PROJETO PANAMAZÔNIA II</a:t>
              </a:r>
            </a:p>
            <a:p>
              <a:pPr algn="ctr">
                <a:spcAft>
                  <a:spcPts val="1000"/>
                </a:spcAft>
              </a:pPr>
              <a:r>
                <a:rPr lang="pt-BR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rPr>
                <a:t>América do Sul</a:t>
              </a:r>
              <a:endParaRPr lang="en-US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1476375" y="3500438"/>
            <a:ext cx="6162675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MONITORAMENTO DOS BIOMAS FLORESTA, CERRADO, CHACO </a:t>
            </a:r>
          </a:p>
          <a:p>
            <a:pPr algn="ctr">
              <a:defRPr/>
            </a:pP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MAPEAMENTO DAS CICATRIZES DAS ÁREAS QUEIMADAS</a:t>
            </a:r>
          </a:p>
          <a:p>
            <a:pPr algn="ctr">
              <a:defRPr/>
            </a:pP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MAPEAMENTO DA DRENAGEM  DA  AMÉRICA  DO  SUL</a:t>
            </a:r>
          </a:p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MAPEAMENTO DA IDADE DAS REBROTAS</a:t>
            </a:r>
          </a:p>
          <a:p>
            <a:pPr algn="ctr">
              <a:defRPr/>
            </a:pP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PROCEDIMENTO DE VALIDAÇÃO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Sl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26" descr="panamazonia_1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09" t="3119" r="22223" b="4924"/>
          <a:stretch>
            <a:fillRect/>
          </a:stretch>
        </p:blipFill>
        <p:spPr bwMode="auto">
          <a:xfrm>
            <a:off x="2133600" y="762000"/>
            <a:ext cx="523875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1027" descr="panamazoni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67175"/>
            <a:ext cx="2266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Text Box 1028"/>
          <p:cNvSpPr txBox="1">
            <a:spLocks noChangeArrowheads="1"/>
          </p:cNvSpPr>
          <p:nvPr/>
        </p:nvSpPr>
        <p:spPr bwMode="auto">
          <a:xfrm>
            <a:off x="685800" y="116632"/>
            <a:ext cx="7827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b="1" dirty="0">
                <a:solidFill>
                  <a:srgbClr val="0000CC"/>
                </a:solidFill>
                <a:latin typeface="Arial" pitchFamily="34" charset="0"/>
              </a:rPr>
              <a:t>MAPA DA VEGETAÇÃO DA AMAZÔNIA  DA  AMERICA  DO </a:t>
            </a:r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</a:rPr>
              <a:t>SUL</a:t>
            </a:r>
          </a:p>
          <a:p>
            <a:pPr algn="ctr" eaLnBrk="1" hangingPunct="1"/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</a:rPr>
              <a:t>Legenda ampliada</a:t>
            </a:r>
            <a:endParaRPr lang="pt-BR" sz="20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Slide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44276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00CC"/>
                </a:solidFill>
              </a:rPr>
              <a:t>Não existe distorções entre vetores do </a:t>
            </a:r>
            <a:r>
              <a:rPr lang="pt-BR" sz="2000" dirty="0" err="1" smtClean="0">
                <a:solidFill>
                  <a:srgbClr val="0000CC"/>
                </a:solidFill>
              </a:rPr>
              <a:t>Geocover</a:t>
            </a:r>
            <a:r>
              <a:rPr lang="pt-BR" sz="2000" dirty="0" smtClean="0">
                <a:solidFill>
                  <a:srgbClr val="0000CC"/>
                </a:solidFill>
              </a:rPr>
              <a:t> 2000 e MODIS 2003</a:t>
            </a:r>
            <a:endParaRPr lang="pt-BR" sz="2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Slide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19224"/>
            <a:ext cx="9143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CC"/>
                </a:solidFill>
              </a:rPr>
              <a:t>MOSAICO DE IMAGENS MODIS DO ANO DE 2003 (TRÊS ANOS DEPOIS)</a:t>
            </a:r>
          </a:p>
          <a:p>
            <a:pPr algn="ctr"/>
            <a:r>
              <a:rPr lang="pt-BR" sz="2000" b="1" dirty="0" smtClean="0">
                <a:solidFill>
                  <a:srgbClr val="0000CC"/>
                </a:solidFill>
              </a:rPr>
              <a:t>Não existe distorções entre vetores do </a:t>
            </a:r>
            <a:r>
              <a:rPr lang="pt-BR" sz="2000" b="1" dirty="0" err="1" smtClean="0">
                <a:solidFill>
                  <a:srgbClr val="0000CC"/>
                </a:solidFill>
              </a:rPr>
              <a:t>Geocover</a:t>
            </a:r>
            <a:r>
              <a:rPr lang="pt-BR" sz="2000" b="1" dirty="0" smtClean="0">
                <a:solidFill>
                  <a:srgbClr val="0000CC"/>
                </a:solidFill>
              </a:rPr>
              <a:t> 2000 e MODIS 2003</a:t>
            </a:r>
            <a:endParaRPr lang="pt-BR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panamazonia_13"/>
          <p:cNvPicPr>
            <a:picLocks noChangeAspect="1"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228600" y="972000"/>
            <a:ext cx="8715375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0" y="573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000" b="1" dirty="0">
                <a:solidFill>
                  <a:srgbClr val="0000CC"/>
                </a:solidFill>
                <a:latin typeface="Arial" pitchFamily="34" charset="0"/>
              </a:rPr>
              <a:t>MOSAICO DE IMAGENS LANDSAT NASA – GEOCOVER </a:t>
            </a:r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</a:rPr>
              <a:t>– 2000</a:t>
            </a:r>
          </a:p>
          <a:p>
            <a:pPr algn="ctr" eaLnBrk="1" hangingPunct="1"/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</a:rPr>
              <a:t>Separação entre os desmatamentos e Floresta sobre </a:t>
            </a:r>
            <a:r>
              <a:rPr lang="pt-BR" sz="2000" b="1" dirty="0" err="1" smtClean="0">
                <a:solidFill>
                  <a:srgbClr val="0000CC"/>
                </a:solidFill>
                <a:latin typeface="Arial" pitchFamily="34" charset="0"/>
              </a:rPr>
              <a:t>Geocover</a:t>
            </a:r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</a:rPr>
              <a:t> 2000 </a:t>
            </a:r>
            <a:endParaRPr lang="pt-BR" sz="20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7725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0099"/>
                </a:solidFill>
              </a:rPr>
              <a:t>(produto considerado básico V</a:t>
            </a:r>
            <a:r>
              <a:rPr lang="pt-BR" sz="1360" dirty="0" smtClean="0">
                <a:solidFill>
                  <a:srgbClr val="000099"/>
                </a:solidFill>
              </a:rPr>
              <a:t>0</a:t>
            </a:r>
            <a:r>
              <a:rPr lang="pt-BR" sz="2000" dirty="0" smtClean="0">
                <a:solidFill>
                  <a:srgbClr val="000099"/>
                </a:solidFill>
              </a:rPr>
              <a:t>)</a:t>
            </a:r>
            <a:endParaRPr lang="pt-BR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panamazonia_16"/>
          <p:cNvPicPr>
            <a:picLocks noChangeAspect="1" noChangeArrowheads="1"/>
          </p:cNvPicPr>
          <p:nvPr/>
        </p:nvPicPr>
        <p:blipFill>
          <a:blip r:embed="rId2" cstate="print"/>
          <a:srcRect r="6534"/>
          <a:stretch>
            <a:fillRect/>
          </a:stretch>
        </p:blipFill>
        <p:spPr bwMode="auto">
          <a:xfrm>
            <a:off x="228600" y="972000"/>
            <a:ext cx="87249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704850" y="44624"/>
            <a:ext cx="7739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b="1" dirty="0">
                <a:solidFill>
                  <a:srgbClr val="0000CC"/>
                </a:solidFill>
                <a:latin typeface="Arial" pitchFamily="34" charset="0"/>
              </a:rPr>
              <a:t>MOSAICO DE IMAGENS LANDSAT NASA – GEOCOVER </a:t>
            </a:r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</a:rPr>
              <a:t>– 1990</a:t>
            </a:r>
          </a:p>
          <a:p>
            <a:pPr algn="ctr" eaLnBrk="1" hangingPunct="1"/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</a:rPr>
              <a:t>Possibilidade de recuperar a Floresta que existia em 1990</a:t>
            </a:r>
            <a:endParaRPr lang="pt-BR" sz="20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677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(bloqueando o exterior dos polígonos)</a:t>
            </a:r>
            <a:endParaRPr lang="pt-B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érico (padrão)">
  <a:themeElements>
    <a:clrScheme name="Genérico (padrão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érico (padrão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érico (padrão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érico (padrão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érico (padrão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Office\Modelos\Apresentações\Genérico (padrão).pot</Template>
  <TotalTime>37795</TotalTime>
  <Words>274</Words>
  <Application>Microsoft Office PowerPoint</Application>
  <PresentationFormat>Apresentação na tela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Genérico (padrão)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Valdete Duarte</dc:creator>
  <cp:lastModifiedBy>valdete</cp:lastModifiedBy>
  <cp:revision>595</cp:revision>
  <dcterms:created xsi:type="dcterms:W3CDTF">2000-05-19T12:09:41Z</dcterms:created>
  <dcterms:modified xsi:type="dcterms:W3CDTF">2017-11-14T12:08:15Z</dcterms:modified>
</cp:coreProperties>
</file>