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371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519" r:id="rId23"/>
    <p:sldId id="520" r:id="rId24"/>
    <p:sldId id="521" r:id="rId25"/>
    <p:sldId id="522" r:id="rId26"/>
    <p:sldId id="523" r:id="rId27"/>
    <p:sldId id="524" r:id="rId28"/>
    <p:sldId id="525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00"/>
    <a:srgbClr val="0000CC"/>
    <a:srgbClr val="4A713F"/>
    <a:srgbClr val="629654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288" autoAdjust="0"/>
    <p:restoredTop sz="94660"/>
  </p:normalViewPr>
  <p:slideViewPr>
    <p:cSldViewPr>
      <p:cViewPr>
        <p:scale>
          <a:sx n="100" d="100"/>
          <a:sy n="100" d="100"/>
        </p:scale>
        <p:origin x="-25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65FF49F-04B3-402D-B4CC-FB121DD997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212F-C5F3-4322-A6C4-3DFDB0CB4F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809DF-8D64-44A0-8E1A-8DF08897E9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6F8A-F860-426A-8056-BF3526312B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3113-43E6-478C-834F-2C2DB1B33D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8BE3-2711-4826-9711-BD0D89C3E0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63FC-7BEF-4811-9852-DA64DB0E48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F548-DDDF-45C1-9DD4-FE8343240B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BA0C-DEC3-4C9D-857D-6B0959E990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33E0-F1BB-4A3D-8724-0D3DD35961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1A12-B8CE-4E19-ABF0-92F241A7F4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B5DE-793C-46E5-9740-4FE6393E1F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rc 1026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5541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DA088792-1506-4B9D-98B1-0EC0B4BD07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>
    <p:zo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7961313" cy="1047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>
                <a:solidFill>
                  <a:srgbClr val="000099"/>
                </a:solidFill>
              </a:rPr>
              <a:t>METODOLOGIA PARA DETECTAR DESMATAMENTO EM CERRADO/SAVANA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93725" y="4938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0" y="4038600"/>
            <a:ext cx="9144000" cy="430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pt-BR" sz="2200" dirty="0">
                <a:solidFill>
                  <a:srgbClr val="000099"/>
                </a:solidFill>
              </a:rPr>
              <a:t>PRODUTO </a:t>
            </a:r>
            <a:r>
              <a:rPr lang="pt-BR" sz="2200" dirty="0" smtClean="0">
                <a:solidFill>
                  <a:srgbClr val="000099"/>
                </a:solidFill>
              </a:rPr>
              <a:t>1: </a:t>
            </a:r>
            <a:r>
              <a:rPr lang="pt-BR" sz="2200" dirty="0">
                <a:solidFill>
                  <a:srgbClr val="000099"/>
                </a:solidFill>
              </a:rPr>
              <a:t>MONITORAMENTO DO CERRADO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69005" y="0"/>
            <a:ext cx="778694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000099"/>
                </a:solidFill>
              </a:rPr>
              <a:t>CURIOSIDADES  NO MATO GROSSO</a:t>
            </a:r>
          </a:p>
          <a:p>
            <a:pPr algn="ctr"/>
            <a:r>
              <a:rPr lang="pt-BR" b="1" dirty="0" smtClean="0">
                <a:solidFill>
                  <a:srgbClr val="000099"/>
                </a:solidFill>
              </a:rPr>
              <a:t>Cerrado Regenerado (Pantanal) entre os anos 1990 e 2000</a:t>
            </a:r>
            <a:endParaRPr lang="pt-BR" b="1" dirty="0">
              <a:solidFill>
                <a:srgbClr val="000099"/>
              </a:solidFill>
            </a:endParaRPr>
          </a:p>
        </p:txBody>
      </p:sp>
      <p:pic>
        <p:nvPicPr>
          <p:cNvPr id="12" name="Picture 2" descr="C:\Temp\MATO_GROSSO\Mapeando_Cerrado_Pan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00" y="900000"/>
            <a:ext cx="76962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60776" y="1221011"/>
            <a:ext cx="7937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FF00"/>
                </a:solidFill>
              </a:rPr>
              <a:t>1990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1514263" y="5325872"/>
            <a:ext cx="609600" cy="1524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3270176" y="4421411"/>
            <a:ext cx="609600" cy="1524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4055368" y="5411688"/>
            <a:ext cx="228600" cy="6096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4788024" y="5339680"/>
            <a:ext cx="76200" cy="6096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0" y="63813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O HISTÓRICO PERMITE DEFINIR TEMAS DO PASSADO</a:t>
            </a:r>
            <a:endParaRPr lang="pt-BR" sz="1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98525" y="-9525"/>
            <a:ext cx="7364413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99"/>
                </a:solidFill>
              </a:rPr>
              <a:t>MONITORAMENTO DO CHACO NO PARAGUAI</a:t>
            </a:r>
          </a:p>
          <a:p>
            <a:pPr algn="ctr"/>
            <a:r>
              <a:rPr lang="pt-BR" b="1">
                <a:solidFill>
                  <a:srgbClr val="000099"/>
                </a:solidFill>
              </a:rPr>
              <a:t>LINHAS DA SEGMENTAÇÃO – 1990 Fração sombra</a:t>
            </a:r>
          </a:p>
          <a:p>
            <a:pPr algn="ctr"/>
            <a:endParaRPr lang="pt-BR" b="1">
              <a:solidFill>
                <a:srgbClr val="000099"/>
              </a:solidFill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16743" name="Picture 10" descr="C:\Temp\Fotos_Chaco\Chaco_1990_linha da segmentação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0104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022350" y="-9525"/>
            <a:ext cx="7113588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99"/>
                </a:solidFill>
              </a:rPr>
              <a:t>MONITORAMENTO DO CHACO NO PARAGUAI</a:t>
            </a:r>
          </a:p>
          <a:p>
            <a:pPr algn="ctr"/>
            <a:r>
              <a:rPr lang="pt-BR" b="1">
                <a:solidFill>
                  <a:srgbClr val="000099"/>
                </a:solidFill>
              </a:rPr>
              <a:t>LINHAS DA SEGMENTAÇÃO – 1990</a:t>
            </a:r>
          </a:p>
          <a:p>
            <a:pPr algn="ctr"/>
            <a:endParaRPr lang="pt-BR" b="1">
              <a:solidFill>
                <a:srgbClr val="000099"/>
              </a:solidFill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17767" name="Picture 7" descr="C:\Temp\Fotos_Chaco\Chaco_1990_linha da segmentaçã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8675"/>
            <a:ext cx="91440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788988" y="3079750"/>
            <a:ext cx="7556500" cy="1133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000099"/>
                </a:solidFill>
              </a:rPr>
              <a:t>LINHA QUE SEPARA  A  FLORESTA  DO CERRADO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000099"/>
                </a:solidFill>
              </a:rPr>
              <a:t>MOSAICO DO MATO GROSSO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922338" y="0"/>
            <a:ext cx="7326312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CC"/>
                </a:solidFill>
              </a:rPr>
              <a:t>LINHA QUE SEPARA A FLORESTA DO CERRADO</a:t>
            </a:r>
          </a:p>
          <a:p>
            <a:pPr algn="ctr"/>
            <a:r>
              <a:rPr lang="pt-BR" b="1">
                <a:solidFill>
                  <a:srgbClr val="0000CC"/>
                </a:solidFill>
              </a:rPr>
              <a:t>MOSAICO DO MATO GROSSO EM 1980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7223125" y="53641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200"/>
          </a:p>
        </p:txBody>
      </p:sp>
      <p:pic>
        <p:nvPicPr>
          <p:cNvPr id="123912" name="Picture 8" descr="C:\Temp\MATO_GROSSO\Sintetica_mosaico_1980_rc_M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0" y="792000"/>
            <a:ext cx="777240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026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4931" name="Text Box 1027"/>
          <p:cNvSpPr txBox="1">
            <a:spLocks noChangeArrowheads="1"/>
          </p:cNvSpPr>
          <p:nvPr/>
        </p:nvSpPr>
        <p:spPr bwMode="auto">
          <a:xfrm>
            <a:off x="922338" y="0"/>
            <a:ext cx="7326312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CC"/>
                </a:solidFill>
              </a:rPr>
              <a:t>LINHA QUE SEPARA A FLORESTA DO CERRADO</a:t>
            </a:r>
          </a:p>
          <a:p>
            <a:pPr algn="ctr"/>
            <a:r>
              <a:rPr lang="pt-BR" b="1">
                <a:solidFill>
                  <a:srgbClr val="0000CC"/>
                </a:solidFill>
              </a:rPr>
              <a:t>MOSAICO DO MATO GROSSO EM 1980</a:t>
            </a:r>
          </a:p>
        </p:txBody>
      </p:sp>
      <p:sp>
        <p:nvSpPr>
          <p:cNvPr id="124932" name="Text Box 1028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4933" name="Text Box 1029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4934" name="Text Box 1030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4935" name="Text Box 1031"/>
          <p:cNvSpPr txBox="1">
            <a:spLocks noChangeArrowheads="1"/>
          </p:cNvSpPr>
          <p:nvPr/>
        </p:nvSpPr>
        <p:spPr bwMode="auto">
          <a:xfrm>
            <a:off x="7223125" y="53641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200"/>
          </a:p>
        </p:txBody>
      </p:sp>
      <p:pic>
        <p:nvPicPr>
          <p:cNvPr id="124936" name="Picture 1032" descr="C:\Temp\MATO_GROSSO\Sintetica_mosaico_1980_rc_MT_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0" y="792000"/>
            <a:ext cx="77724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1026" descr="C:\Temp\MATO_GROSSO\Sintetica_mosaico_1990_rc_M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0" y="792000"/>
            <a:ext cx="7751762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Text Box 1027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5956" name="Text Box 1028"/>
          <p:cNvSpPr txBox="1">
            <a:spLocks noChangeArrowheads="1"/>
          </p:cNvSpPr>
          <p:nvPr/>
        </p:nvSpPr>
        <p:spPr bwMode="auto">
          <a:xfrm>
            <a:off x="922338" y="0"/>
            <a:ext cx="7326312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99"/>
                </a:solidFill>
              </a:rPr>
              <a:t>LINHA QUE SEPARA A FLORESTA DO CERRADO</a:t>
            </a:r>
          </a:p>
          <a:p>
            <a:pPr algn="ctr"/>
            <a:r>
              <a:rPr lang="pt-BR" b="1">
                <a:solidFill>
                  <a:srgbClr val="000099"/>
                </a:solidFill>
              </a:rPr>
              <a:t>MOSAICO DO MATO GROSSO EM 1990</a:t>
            </a:r>
          </a:p>
        </p:txBody>
      </p:sp>
      <p:sp>
        <p:nvSpPr>
          <p:cNvPr id="125957" name="Text Box 1029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5958" name="Text Box 1030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5959" name="Text Box 1031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5960" name="Text Box 1032"/>
          <p:cNvSpPr txBox="1">
            <a:spLocks noChangeArrowheads="1"/>
          </p:cNvSpPr>
          <p:nvPr/>
        </p:nvSpPr>
        <p:spPr bwMode="auto">
          <a:xfrm>
            <a:off x="7223125" y="53641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Temp\MATO_GROSSO\Sintetica_mosaico_1990_rc_MT_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0" y="792000"/>
            <a:ext cx="77549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922338" y="0"/>
            <a:ext cx="7326312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CC"/>
                </a:solidFill>
              </a:rPr>
              <a:t>LINHA QUE SEPARA A FLORESTA DO CERRADO</a:t>
            </a:r>
          </a:p>
          <a:p>
            <a:pPr algn="ctr"/>
            <a:r>
              <a:rPr lang="pt-BR" b="1">
                <a:solidFill>
                  <a:srgbClr val="0000CC"/>
                </a:solidFill>
              </a:rPr>
              <a:t>MOSAICO DO MATO GROSSO EM 1990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7223125" y="53641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Temp\MATO_GROSSO\Sintetica_mosaico_2000_rc_M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0" y="792000"/>
            <a:ext cx="7748588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922338" y="0"/>
            <a:ext cx="7326312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CC"/>
                </a:solidFill>
              </a:rPr>
              <a:t>LINHA QUE SEPARA A FLORESTA DO CERRADO</a:t>
            </a:r>
          </a:p>
          <a:p>
            <a:pPr algn="ctr"/>
            <a:r>
              <a:rPr lang="pt-BR" b="1">
                <a:solidFill>
                  <a:srgbClr val="0000CC"/>
                </a:solidFill>
              </a:rPr>
              <a:t>MOSAICO DO MATO GROSSO EM 2000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7223125" y="53641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:\Temp\MATO_GROSSO\Sintetica_mosaico_2000_rc_MT_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0" y="792000"/>
            <a:ext cx="7743825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922338" y="0"/>
            <a:ext cx="7326312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CC"/>
                </a:solidFill>
              </a:rPr>
              <a:t>LINHA QUE SEPARA A FLORESTA DO CERRADO</a:t>
            </a:r>
          </a:p>
          <a:p>
            <a:pPr algn="ctr"/>
            <a:r>
              <a:rPr lang="pt-BR" b="1">
                <a:solidFill>
                  <a:srgbClr val="0000CC"/>
                </a:solidFill>
              </a:rPr>
              <a:t>MOSAICO DO MATO GROSSO EM 2000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7223125" y="53641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panamazonia_Bolivia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80" t="4314" r="25380" b="3123"/>
          <a:stretch>
            <a:fillRect/>
          </a:stretch>
        </p:blipFill>
        <p:spPr bwMode="auto">
          <a:xfrm>
            <a:off x="2522538" y="730250"/>
            <a:ext cx="4487862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 descr="panamazonia_1i_ff"/>
          <p:cNvPicPr>
            <a:picLocks noChangeAspect="1" noChangeArrowheads="1"/>
          </p:cNvPicPr>
          <p:nvPr/>
        </p:nvPicPr>
        <p:blipFill>
          <a:blip r:embed="rId3" cstate="print"/>
          <a:srcRect l="1250" t="1123" r="833" b="2248"/>
          <a:stretch>
            <a:fillRect/>
          </a:stretch>
        </p:blipFill>
        <p:spPr bwMode="auto">
          <a:xfrm>
            <a:off x="304800" y="4105275"/>
            <a:ext cx="22383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005013" y="239713"/>
            <a:ext cx="4591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000" b="1">
                <a:solidFill>
                  <a:srgbClr val="0000CC"/>
                </a:solidFill>
                <a:latin typeface="Arial" pitchFamily="34" charset="0"/>
              </a:rPr>
              <a:t>MAPA DA VEGETAÇÃO DA BOLÍVIA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3717032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LEGENDA</a:t>
            </a:r>
            <a:endParaRPr lang="pt-BR" sz="16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:\Temp\MATO_GROSSO\Sintetica_MODIS_2009_rc_M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0" y="792000"/>
            <a:ext cx="7753350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922338" y="0"/>
            <a:ext cx="7326312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CC"/>
                </a:solidFill>
              </a:rPr>
              <a:t>LINHA QUE SEPARA A FLORESTA DO CERRADO</a:t>
            </a:r>
          </a:p>
          <a:p>
            <a:pPr algn="ctr"/>
            <a:r>
              <a:rPr lang="pt-BR" b="1">
                <a:solidFill>
                  <a:srgbClr val="0000CC"/>
                </a:solidFill>
              </a:rPr>
              <a:t>MOSAICO MODIS DO MATO GROSSO EM 2009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7223125" y="53641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:\Temp\MATO_GROSSO\Sintetica_MODIS_2009_rc_MT_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0" y="792000"/>
            <a:ext cx="77628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922338" y="0"/>
            <a:ext cx="7326312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0000CC"/>
                </a:solidFill>
              </a:rPr>
              <a:t>LINHA QUE SEPARA A FLORESTA DO CERRADO</a:t>
            </a:r>
          </a:p>
          <a:p>
            <a:pPr algn="ctr"/>
            <a:r>
              <a:rPr lang="pt-BR" b="1">
                <a:solidFill>
                  <a:srgbClr val="0000CC"/>
                </a:solidFill>
              </a:rPr>
              <a:t>MOSAICO MODIS DO MATO GROSSO EM 2009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7223125" y="53641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0" y="2588131"/>
            <a:ext cx="8964488" cy="9848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99"/>
                </a:solidFill>
              </a:rPr>
              <a:t>METODOLOGIA  DO  PROJETO  PANAMAZONIA II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000099"/>
                </a:solidFill>
              </a:rPr>
              <a:t>LINHA QUE SEPARA  A  FLORESTA  DO CERRADO EM  RORAIMA</a:t>
            </a:r>
            <a:endParaRPr lang="pt-BR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3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3123" name="Text Box 4"/>
          <p:cNvSpPr txBox="1">
            <a:spLocks noChangeArrowheads="1"/>
          </p:cNvSpPr>
          <p:nvPr/>
        </p:nvSpPr>
        <p:spPr bwMode="auto">
          <a:xfrm>
            <a:off x="874713" y="0"/>
            <a:ext cx="74009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00099"/>
                </a:solidFill>
              </a:rPr>
              <a:t>MONITORAMENTO DO CERRADO EM RORAIMA</a:t>
            </a:r>
          </a:p>
          <a:p>
            <a:pPr algn="ctr"/>
            <a:r>
              <a:rPr lang="pt-BR">
                <a:solidFill>
                  <a:srgbClr val="000099"/>
                </a:solidFill>
              </a:rPr>
              <a:t>Cerrado X Floresta (Sem Realce)</a:t>
            </a:r>
          </a:p>
        </p:txBody>
      </p:sp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3125" name="Text Box 6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3126" name="Text Box 7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33127" name="Picture 9" descr="C:\Temp\MATO_GROSSO_QUEIMADAS\RORAIMA\FRACAO_SOLO_2000_R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0000"/>
            <a:ext cx="9144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874713" y="0"/>
            <a:ext cx="74009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00099"/>
                </a:solidFill>
              </a:rPr>
              <a:t>MONITORAMENTO DO CERRADO EM RORAIMA</a:t>
            </a:r>
          </a:p>
          <a:p>
            <a:pPr algn="ctr"/>
            <a:r>
              <a:rPr lang="pt-BR">
                <a:solidFill>
                  <a:srgbClr val="000099"/>
                </a:solidFill>
              </a:rPr>
              <a:t>Cerrado X Floresta (com realce)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34151" name="Picture 8" descr="C:\Temp\MATO_GROSSO_QUEIMADAS\RORAIMA\FRACAO_SOLO_2000_RR_realç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0000"/>
            <a:ext cx="91440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874713" y="0"/>
            <a:ext cx="74009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00099"/>
                </a:solidFill>
              </a:rPr>
              <a:t>MONITORAMENTO DO CERRADO EM RORAIMA</a:t>
            </a:r>
          </a:p>
          <a:p>
            <a:pPr algn="ctr"/>
            <a:r>
              <a:rPr lang="pt-BR">
                <a:solidFill>
                  <a:srgbClr val="000099"/>
                </a:solidFill>
              </a:rPr>
              <a:t>Cerrado X Floresta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35175" name="Picture 8" descr="C:\Temp\MATO_GROSSO_QUEIMADAS\RORAIMA\Sitetica_2000_R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0000"/>
            <a:ext cx="9144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874713" y="0"/>
            <a:ext cx="74009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00099"/>
                </a:solidFill>
              </a:rPr>
              <a:t>MONITORAMENTO DO CERRADO EM RORAIMA</a:t>
            </a:r>
          </a:p>
          <a:p>
            <a:pPr algn="ctr"/>
            <a:r>
              <a:rPr lang="pt-BR">
                <a:solidFill>
                  <a:srgbClr val="000099"/>
                </a:solidFill>
              </a:rPr>
              <a:t>Cerrado X Floresta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36199" name="Picture 8" descr="C:\Temp\MATO_GROSSO_QUEIMADAS\RORAIMA\Separaçao_FlorestaCerrado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000" y="864000"/>
            <a:ext cx="594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874713" y="0"/>
            <a:ext cx="74009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00099"/>
                </a:solidFill>
              </a:rPr>
              <a:t>MONITORAMENTO DO CERRADO EM RORAIMA</a:t>
            </a:r>
          </a:p>
          <a:p>
            <a:pPr algn="ctr"/>
            <a:r>
              <a:rPr lang="pt-BR">
                <a:solidFill>
                  <a:srgbClr val="000099"/>
                </a:solidFill>
              </a:rPr>
              <a:t>Cerrado X Floresta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37223" name="Picture 8" descr="C:\Temp\MATO_GROSSO_QUEIMADAS\RORAIMA\Separaçao_FlorestaCerrado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000" y="838600"/>
            <a:ext cx="59436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431925" y="228600"/>
            <a:ext cx="630078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00099"/>
                </a:solidFill>
              </a:rPr>
              <a:t>MAPA FINAL (1990_2000) PARA RORAIMA</a:t>
            </a:r>
          </a:p>
          <a:p>
            <a:pPr algn="ctr"/>
            <a:endParaRPr lang="pt-BR">
              <a:solidFill>
                <a:srgbClr val="000099"/>
              </a:solidFill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489325" y="21955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4937125" y="1509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794125" y="3795713"/>
            <a:ext cx="184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38247" name="Picture 8" descr="C:\Temp\MATO_GROSSO_QUEIMADAS\RORAIMA\Mapa_FINAL_RR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6950"/>
            <a:ext cx="91440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9" descr="C:\Temp\MATO_GROSSO_QUEIMADAS\RORAIMA\Mapa_FINAL_RR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27654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panamazonia_Bolivia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6" t="4431" r="25313" b="3102"/>
          <a:stretch>
            <a:fillRect/>
          </a:stretch>
        </p:blipFill>
        <p:spPr bwMode="auto">
          <a:xfrm>
            <a:off x="2508250" y="752475"/>
            <a:ext cx="453072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715963" y="241300"/>
            <a:ext cx="7694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000" b="1">
                <a:solidFill>
                  <a:srgbClr val="0000CC"/>
                </a:solidFill>
                <a:latin typeface="Arial" pitchFamily="34" charset="0"/>
              </a:rPr>
              <a:t>MOSAICO DE IMAGENS LANDSAT NASA – GEOCOVER - 2000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panamazonia_Bolivia5"/>
          <p:cNvPicPr>
            <a:picLocks noChangeAspect="1" noChangeArrowheads="1"/>
          </p:cNvPicPr>
          <p:nvPr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209550" y="762000"/>
            <a:ext cx="867727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88900" y="271463"/>
            <a:ext cx="897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800" b="1">
                <a:solidFill>
                  <a:srgbClr val="000099"/>
                </a:solidFill>
                <a:latin typeface="Arial" pitchFamily="34" charset="0"/>
              </a:rPr>
              <a:t>VETORES SOBRE MOSAICO DE IMAGENS LANDSAT NASA – GEOCOVER - 2000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panamazonia_Bolivia6"/>
          <p:cNvPicPr>
            <a:picLocks noChangeAspect="1" noChangeArrowheads="1"/>
          </p:cNvPicPr>
          <p:nvPr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209550" y="848320"/>
            <a:ext cx="86868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060450" y="271463"/>
            <a:ext cx="694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800" b="1">
                <a:solidFill>
                  <a:srgbClr val="000099"/>
                </a:solidFill>
                <a:latin typeface="Arial" pitchFamily="34" charset="0"/>
              </a:rPr>
              <a:t>MOSAICO DE IMAGENS LANDSAT NASA – GEOCOVER - 1990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anamazonia_Bolivia4"/>
          <p:cNvPicPr>
            <a:picLocks noChangeAspect="1" noChangeArrowheads="1"/>
          </p:cNvPicPr>
          <p:nvPr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180000" y="864000"/>
            <a:ext cx="869632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93675" y="266700"/>
            <a:ext cx="879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800" b="1">
                <a:solidFill>
                  <a:srgbClr val="000099"/>
                </a:solidFill>
                <a:latin typeface="Arial" pitchFamily="34" charset="0"/>
              </a:rPr>
              <a:t>MAPA SOBRE O MOSAICO DE IMAGENS LANDSAT NASA – GEOCOVER - 2000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panamazonia_Bolivia7"/>
          <p:cNvPicPr>
            <a:picLocks noChangeAspect="1" noChangeArrowheads="1"/>
          </p:cNvPicPr>
          <p:nvPr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180000" y="864000"/>
            <a:ext cx="86868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590550" y="44624"/>
            <a:ext cx="793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800" b="1" dirty="0">
                <a:solidFill>
                  <a:srgbClr val="000099"/>
                </a:solidFill>
                <a:latin typeface="Arial" pitchFamily="34" charset="0"/>
              </a:rPr>
              <a:t>MAPA SOBRE IMAGEM  MODIS 2006  MOD09 – R (MIR) G (NIR) B (RED)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352208"/>
            <a:ext cx="8271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</a:rPr>
              <a:t>Alerta de desmatamento no Cerrado entre os anos de 2000 e 2006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8" name="Seta para baixo 7"/>
          <p:cNvSpPr/>
          <p:nvPr/>
        </p:nvSpPr>
        <p:spPr bwMode="auto">
          <a:xfrm>
            <a:off x="4114552" y="790104"/>
            <a:ext cx="182116" cy="864096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eta para baixo 8"/>
          <p:cNvSpPr/>
          <p:nvPr/>
        </p:nvSpPr>
        <p:spPr bwMode="auto">
          <a:xfrm>
            <a:off x="5918944" y="764704"/>
            <a:ext cx="203324" cy="2160240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38132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bg2"/>
                </a:solidFill>
              </a:rPr>
              <a:t>NÃO EXISTE DISTORÇÕES ENTRE OS ARQUIVOS DE : GEOCOVER 2000 e MODIS 2006</a:t>
            </a:r>
            <a:endParaRPr lang="pt-BR" sz="1800" dirty="0">
              <a:solidFill>
                <a:schemeClr val="bg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3933056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bg2"/>
                </a:solidFill>
              </a:rPr>
              <a:t>Desmatamento</a:t>
            </a:r>
          </a:p>
          <a:p>
            <a:pPr algn="ctr"/>
            <a:r>
              <a:rPr lang="pt-BR" sz="1800" dirty="0" smtClean="0">
                <a:solidFill>
                  <a:schemeClr val="bg2"/>
                </a:solidFill>
              </a:rPr>
              <a:t> antigo</a:t>
            </a:r>
            <a:endParaRPr lang="pt-BR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panamazonia_Bolivia8"/>
          <p:cNvPicPr>
            <a:picLocks noChangeAspect="1" noChangeArrowheads="1"/>
          </p:cNvPicPr>
          <p:nvPr/>
        </p:nvPicPr>
        <p:blipFill>
          <a:blip r:embed="rId2" cstate="print"/>
          <a:srcRect r="6770"/>
          <a:stretch>
            <a:fillRect/>
          </a:stretch>
        </p:blipFill>
        <p:spPr bwMode="auto">
          <a:xfrm>
            <a:off x="192212" y="849907"/>
            <a:ext cx="8677275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657225" y="271463"/>
            <a:ext cx="793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800" b="1">
                <a:solidFill>
                  <a:srgbClr val="000099"/>
                </a:solidFill>
                <a:latin typeface="Arial" pitchFamily="34" charset="0"/>
              </a:rPr>
              <a:t>MAPA SOBRE IMAGEM  MODIS 2006  MOD09 – R (MIR) G (NIR) B (RED)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1027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4692" name="Text Box 1028"/>
          <p:cNvSpPr txBox="1">
            <a:spLocks noChangeArrowheads="1"/>
          </p:cNvSpPr>
          <p:nvPr/>
        </p:nvSpPr>
        <p:spPr bwMode="auto">
          <a:xfrm>
            <a:off x="669009" y="0"/>
            <a:ext cx="778694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000099"/>
                </a:solidFill>
              </a:rPr>
              <a:t>CURIOSIDADES  NO MATO GROSSO</a:t>
            </a:r>
          </a:p>
          <a:p>
            <a:pPr algn="ctr"/>
            <a:r>
              <a:rPr lang="pt-BR" b="1" dirty="0">
                <a:solidFill>
                  <a:srgbClr val="000099"/>
                </a:solidFill>
              </a:rPr>
              <a:t>Cerrado Regenerado (Pantanal</a:t>
            </a:r>
            <a:r>
              <a:rPr lang="pt-BR" b="1" dirty="0" smtClean="0">
                <a:solidFill>
                  <a:srgbClr val="000099"/>
                </a:solidFill>
              </a:rPr>
              <a:t>) entre os anos 1990 e 2000</a:t>
            </a:r>
            <a:endParaRPr lang="pt-BR" b="1" dirty="0">
              <a:solidFill>
                <a:srgbClr val="000099"/>
              </a:solidFill>
            </a:endParaRPr>
          </a:p>
        </p:txBody>
      </p:sp>
      <p:pic>
        <p:nvPicPr>
          <p:cNvPr id="12" name="Picture 1026" descr="C:\Temp\MATO_GROSSO\Mapeando_Cerrado_Pan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00" y="900000"/>
            <a:ext cx="76962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60776" y="1221011"/>
            <a:ext cx="80021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2000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1514263" y="5325872"/>
            <a:ext cx="609600" cy="1524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055368" y="5411688"/>
            <a:ext cx="228600" cy="6096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3270176" y="4421411"/>
            <a:ext cx="609600" cy="1524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4788024" y="5339680"/>
            <a:ext cx="76200" cy="6096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érico (padrão)">
  <a:themeElements>
    <a:clrScheme name="Genérico (padrão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érico (padrão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érico (padrão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érico (padrão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érico (padrão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Office\Modelos\Apresentações\Genérico (padrão).pot</Template>
  <TotalTime>37796</TotalTime>
  <Words>372</Words>
  <Application>Microsoft Office PowerPoint</Application>
  <PresentationFormat>Apresentação na tela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Genérico (padrão)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INPE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Valdete Duarte</dc:creator>
  <cp:lastModifiedBy>valdete</cp:lastModifiedBy>
  <cp:revision>595</cp:revision>
  <dcterms:created xsi:type="dcterms:W3CDTF">2000-05-19T12:09:41Z</dcterms:created>
  <dcterms:modified xsi:type="dcterms:W3CDTF">2017-11-14T12:09:29Z</dcterms:modified>
</cp:coreProperties>
</file>